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9047163" cy="68659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44A326-3114-45B3-9E77-24CC9DEAC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795D166-1FBF-4966-9052-308409D0C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8ED6B3D-348D-49CA-8D59-DE4535987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F780-BCB0-4EB9-95A0-A4B9E14B7C91}" type="datetimeFigureOut">
              <a:rPr lang="sk-SK" smtClean="0"/>
              <a:t>27. 3. 2019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9F4DC74-502D-4846-BA2B-06AF07A3E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14A0ECE-38AC-4E07-AA64-1E87A62EB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90F-7C4B-4D82-8C49-FEC2BBC8C6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289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7AF599-FE15-4C7B-AAA0-572F7384F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46B9CBDF-5B03-441D-8697-8362E806E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3E50740-95BB-4D8B-B626-DF3AE5619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F780-BCB0-4EB9-95A0-A4B9E14B7C91}" type="datetimeFigureOut">
              <a:rPr lang="sk-SK" smtClean="0"/>
              <a:t>27. 3. 2019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0D80C2D-5E0B-4BB5-A1C1-272AF00BB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F0F3F83-4485-4ABE-B6CF-F7970B8F8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90F-7C4B-4D82-8C49-FEC2BBC8C6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901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3EC2918E-D255-43FE-A98F-44DB02F75D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6960DDF8-39BF-424D-927F-8CDA96BAC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FBB8CF5-64E0-41D2-B626-2F99DCE87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F780-BCB0-4EB9-95A0-A4B9E14B7C91}" type="datetimeFigureOut">
              <a:rPr lang="sk-SK" smtClean="0"/>
              <a:t>27. 3. 2019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7E141D6-5454-4EA9-A674-FE1BFE3A3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C627A7A-DF2F-45EA-AD46-F5FCAE66B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90F-7C4B-4D82-8C49-FEC2BBC8C6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082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CDE72-295C-4314-80FA-4F4D6083B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B33009F-F081-4586-B864-A973668AE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C973E0C-652F-422A-9DDF-C1972F00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F780-BCB0-4EB9-95A0-A4B9E14B7C91}" type="datetimeFigureOut">
              <a:rPr lang="sk-SK" smtClean="0"/>
              <a:t>27. 3. 2019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9E42AC9-E6C7-4092-80D8-FC0C83964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A930DB2-A072-4209-8E6B-614234215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90F-7C4B-4D82-8C49-FEC2BBC8C6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857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2F7C29-747B-4161-9F82-2712DDCC7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E1619D30-9079-4B1B-A839-6AD81D6F1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5436E56-DEE2-4CEF-B0E6-F789B7EBA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F780-BCB0-4EB9-95A0-A4B9E14B7C91}" type="datetimeFigureOut">
              <a:rPr lang="sk-SK" smtClean="0"/>
              <a:t>27. 3. 2019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F61E17C-5CCF-4B41-8AEC-647E5B665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B809DAF-9B09-4E9A-A0E9-9351568D9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90F-7C4B-4D82-8C49-FEC2BBC8C6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316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BF438-54B7-4CCE-B5D0-E35D89496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4BCF608-F369-4E87-9B16-F91C25040F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75C4A2D-3A1A-43B1-9C09-2B1CF59AC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68E9A4D-E707-48FD-9252-F91EF7987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F780-BCB0-4EB9-95A0-A4B9E14B7C91}" type="datetimeFigureOut">
              <a:rPr lang="sk-SK" smtClean="0"/>
              <a:t>27. 3. 2019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66BAECC-542B-43C1-AB6C-F10B8B085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A527A2D-E3D1-4B3E-8DE3-959E1B568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90F-7C4B-4D82-8C49-FEC2BBC8C6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467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CD04AB-88DB-480B-BD3F-390D4FFE9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66CFC691-0500-4CAC-B83E-0BF265FDE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087C13F-ABB8-43A8-B7E3-A517DAA33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ADFAFC42-DB7B-48F8-931D-89C230B813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F5E46A9-9901-4A50-A919-3E6E387A01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BC43F67E-A4E0-440F-B04A-AE040CC68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F780-BCB0-4EB9-95A0-A4B9E14B7C91}" type="datetimeFigureOut">
              <a:rPr lang="sk-SK" smtClean="0"/>
              <a:t>27. 3. 2019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4EA90B5-4E06-4AFF-8D26-159417479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A4A24A1C-C47F-43C4-9AFC-DD828A097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90F-7C4B-4D82-8C49-FEC2BBC8C6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520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D1727-A5BD-4853-9B36-7AE064762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1861E462-8929-4442-86EF-BACBE9735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F780-BCB0-4EB9-95A0-A4B9E14B7C91}" type="datetimeFigureOut">
              <a:rPr lang="sk-SK" smtClean="0"/>
              <a:t>27. 3. 2019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CA309DB-87D8-449B-A0F5-2AC4C8886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C085443-DF6F-438F-B2E4-56FB73EA0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90F-7C4B-4D82-8C49-FEC2BBC8C6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630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441F8C91-5D6F-4574-8E1C-D9D1A3291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F780-BCB0-4EB9-95A0-A4B9E14B7C91}" type="datetimeFigureOut">
              <a:rPr lang="sk-SK" smtClean="0"/>
              <a:t>27. 3. 2019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9363D2E8-C217-440D-839C-516D81113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2342332-130B-4AFD-8F7B-3E8191109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90F-7C4B-4D82-8C49-FEC2BBC8C6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557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C5748-4A82-4F78-AB03-60C3710D9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BF67119-567B-4CC1-B375-ECD84EFD3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B46C553C-ED9F-4291-B1EC-537DDF863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D470778-C892-4554-8073-77EFEC11F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F780-BCB0-4EB9-95A0-A4B9E14B7C91}" type="datetimeFigureOut">
              <a:rPr lang="sk-SK" smtClean="0"/>
              <a:t>27. 3. 2019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824BEB69-C26F-49EF-B091-3B206A48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7F0214A-3DD6-4432-AF00-ECEF57295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90F-7C4B-4D82-8C49-FEC2BBC8C6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789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056A16-32B5-4605-9C90-330A2070F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EA80EB5D-C961-44A6-BC0E-1F61F5B588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B2A1F01-F378-4818-8951-1120D5A70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5F579B1-C520-4143-A62F-8B8517D71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F780-BCB0-4EB9-95A0-A4B9E14B7C91}" type="datetimeFigureOut">
              <a:rPr lang="sk-SK" smtClean="0"/>
              <a:t>27. 3. 2019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63044D0-5BD2-4DE7-AFF8-4C99222CF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3C6E591-F775-4881-9F0D-D4D7AC6F5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E490F-7C4B-4D82-8C49-FEC2BBC8C6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406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C271ADB8-7793-4BF7-82FA-356F394D1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45309117-FF13-45DE-86BA-FCF5A6B98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FF0A752-2098-4AD4-9D2B-9EFF7F98B3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EF780-BCB0-4EB9-95A0-A4B9E14B7C91}" type="datetimeFigureOut">
              <a:rPr lang="sk-SK" smtClean="0"/>
              <a:t>27. 3. 2019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E2B6870-26F8-4788-A4FD-4C0247EB1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66C92E0-9AC8-4D45-9080-2F8E357D9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E490F-7C4B-4D82-8C49-FEC2BBC8C61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401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gjtransport.s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7AEF36-D1F7-4DD9-8451-C07A48A490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C4FA3D-225B-49C5-8658-36011FEA80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CCC073C4-152A-490E-8F46-0AE6EA0C05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6225"/>
            <a:ext cx="12192000" cy="56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06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188E40-2F67-4268-9A82-881C52C94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Náš profil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061773-DEE2-4CF1-90E6-1DC1294CC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Spoločnosť G &amp; J Transport s.r.o. vznikla v roku 2018 s cieľom poskytovať prepravné a logistické služby</a:t>
            </a:r>
          </a:p>
          <a:p>
            <a:r>
              <a:rPr lang="sk-SK" dirty="0"/>
              <a:t>V súčasnosti poskytujeme služby v oblasti cestnej prepravy do 25 t </a:t>
            </a:r>
          </a:p>
          <a:p>
            <a:r>
              <a:rPr lang="sk-SK" dirty="0"/>
              <a:t>Máme k dispozícii  dodávky s uzavretým nákladovým priestorom do 5 euro paliet , plachtové dodávky do 10 euro paliet s maximálnou výškou do 2,6m a aj kamióny s MEGA návesmi </a:t>
            </a:r>
          </a:p>
          <a:p>
            <a:r>
              <a:rPr lang="sk-SK" dirty="0"/>
              <a:t>Náš vozový park neustále rozširujeme s novými autami, ktoré spĺňajú najvyššie ekonomické štandardy </a:t>
            </a:r>
          </a:p>
          <a:p>
            <a:r>
              <a:rPr lang="sk-SK" dirty="0"/>
              <a:t>Zamestnávame zamestnancov s viacročnými skúsenosťami z oblasti špedície , dopravy  a logistiky v popredných slovenských i nadnárodných spoločnostiach, čim ponúkame svojim partnerom bohaté skúsenosti v organizovaní a realizovaní dopravy</a:t>
            </a:r>
          </a:p>
          <a:p>
            <a:r>
              <a:rPr lang="sk-SK" dirty="0"/>
              <a:t>Naším cieľom je poskytovanie kvalitných služieb, zákazníckeho servisu na vysokej úrovni a konkurencie schopných cien</a:t>
            </a:r>
          </a:p>
        </p:txBody>
      </p:sp>
    </p:spTree>
    <p:extLst>
      <p:ext uri="{BB962C8B-B14F-4D97-AF65-F5344CB8AC3E}">
        <p14:creationId xmlns:p14="http://schemas.microsoft.com/office/powerpoint/2010/main" val="3677138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5A8102-D9F8-41A4-BB03-11FA4663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Naše služby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5113708-494C-4B6B-8C51-E35EBB7DB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Expresná preprava do 1,2 t – napríklad Bratislava - </a:t>
            </a:r>
            <a:r>
              <a:rPr lang="sk-SK" dirty="0" err="1"/>
              <a:t>Ingolstadt</a:t>
            </a:r>
            <a:r>
              <a:rPr lang="sk-SK" dirty="0"/>
              <a:t> za 6 hodín </a:t>
            </a:r>
          </a:p>
          <a:p>
            <a:endParaRPr lang="sk-SK" dirty="0"/>
          </a:p>
          <a:p>
            <a:r>
              <a:rPr lang="sk-SK" dirty="0"/>
              <a:t>Nákladná preprava do 1,2 t </a:t>
            </a:r>
          </a:p>
          <a:p>
            <a:r>
              <a:rPr lang="sk-SK" dirty="0"/>
              <a:t>Nákladná preprava do 25 t</a:t>
            </a:r>
          </a:p>
          <a:p>
            <a:endParaRPr lang="sk-SK" dirty="0"/>
          </a:p>
          <a:p>
            <a:r>
              <a:rPr lang="sk-SK" dirty="0"/>
              <a:t>Skladovanie </a:t>
            </a:r>
          </a:p>
          <a:p>
            <a:r>
              <a:rPr lang="sk-SK" dirty="0"/>
              <a:t>Logistika </a:t>
            </a:r>
          </a:p>
          <a:p>
            <a:r>
              <a:rPr lang="sk-SK" dirty="0"/>
              <a:t>Špedícia 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46159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13F7E7-B7BA-4E86-95BB-9D8BE4FBD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Prečo práve my 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261424C-2445-40EB-AB65-321F3167B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Individuálny prístup ku každému zákazníkovi </a:t>
            </a:r>
          </a:p>
          <a:p>
            <a:r>
              <a:rPr lang="sk-SK" dirty="0"/>
              <a:t>Vozidlá sú vybavené s GPS sledovacím systémom, s ktorým viete od nakládky až k vykládke sledovať svoj tovar </a:t>
            </a:r>
          </a:p>
          <a:p>
            <a:r>
              <a:rPr lang="sk-SK" dirty="0"/>
              <a:t>Tovar je poistený podľa dohovoru CMR </a:t>
            </a:r>
          </a:p>
          <a:p>
            <a:r>
              <a:rPr lang="sk-SK" dirty="0"/>
              <a:t>Vysokokvalitné služby</a:t>
            </a:r>
          </a:p>
          <a:p>
            <a:r>
              <a:rPr lang="sk-SK" dirty="0"/>
              <a:t>Moderný, spoľahlivý vozový park 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96037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F809A-56AC-4706-8546-52E0E764B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Ohľadom otázok nás neváhajte kontaktovať. Sme k dispozícii 24h 7 dní v týždni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89018CE-0402-47AD-ADD9-EA9064533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731" y="185857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>
                <a:hlinkClick r:id="rId2"/>
              </a:rPr>
              <a:t>Mail:</a:t>
            </a:r>
          </a:p>
          <a:p>
            <a:pPr marL="0" indent="0">
              <a:buNone/>
            </a:pPr>
            <a:r>
              <a:rPr lang="sk-SK" dirty="0">
                <a:hlinkClick r:id="rId2"/>
              </a:rPr>
              <a:t>info@gjtransport.sk</a:t>
            </a:r>
            <a:r>
              <a:rPr lang="sk-SK" dirty="0"/>
              <a:t>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Telefón: </a:t>
            </a:r>
          </a:p>
          <a:p>
            <a:pPr marL="0" indent="0">
              <a:buNone/>
            </a:pPr>
            <a:r>
              <a:rPr lang="sk-SK" dirty="0"/>
              <a:t>035/640 77 69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Mobil:</a:t>
            </a:r>
          </a:p>
          <a:p>
            <a:pPr marL="0" indent="0">
              <a:buNone/>
            </a:pPr>
            <a:r>
              <a:rPr lang="sk-SK" dirty="0"/>
              <a:t>+421 948 868 313 </a:t>
            </a:r>
          </a:p>
          <a:p>
            <a:pPr marL="0" indent="0">
              <a:buNone/>
            </a:pPr>
            <a:r>
              <a:rPr lang="sk-SK" dirty="0"/>
              <a:t>+421 910 475 999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678496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232</Words>
  <Application>Microsoft Office PowerPoint</Application>
  <PresentationFormat>Širokouhlá</PresentationFormat>
  <Paragraphs>35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Motív balíka Office</vt:lpstr>
      <vt:lpstr>Prezentácia programu PowerPoint</vt:lpstr>
      <vt:lpstr>Náš profil </vt:lpstr>
      <vt:lpstr>Naše služby </vt:lpstr>
      <vt:lpstr>Prečo práve my ?</vt:lpstr>
      <vt:lpstr>Ohľadom otázok nás neváhajte kontaktovať. Sme k dispozícii 24h 7 dní v týždni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G JT</dc:creator>
  <cp:lastModifiedBy>G JT</cp:lastModifiedBy>
  <cp:revision>18</cp:revision>
  <cp:lastPrinted>2019-03-25T07:26:40Z</cp:lastPrinted>
  <dcterms:created xsi:type="dcterms:W3CDTF">2019-03-18T05:56:29Z</dcterms:created>
  <dcterms:modified xsi:type="dcterms:W3CDTF">2019-03-27T12:52:26Z</dcterms:modified>
</cp:coreProperties>
</file>